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844824"/>
            <a:ext cx="7315200" cy="1754657"/>
          </a:xfrm>
        </p:spPr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№12. </a:t>
            </a:r>
            <a:b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БҰРҒЫ ҚОНДЫРҒЫЛАРЫ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079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9872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1401</TotalTime>
  <Words>4</Words>
  <Application>Microsoft Office PowerPoint</Application>
  <PresentationFormat>Экран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Перспектива</vt:lpstr>
      <vt:lpstr>ДӘРІС №12.  БҰРҒЫ ҚОНДЫРҒЫЛАРЫ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ДӘРІС №12.  БҰРҒЫ ҚОНДЫРҒЫЛАРЫ</dc:title>
  <dc:creator>Талшын</dc:creator>
  <cp:lastModifiedBy>Талшын</cp:lastModifiedBy>
  <cp:revision>1</cp:revision>
  <dcterms:created xsi:type="dcterms:W3CDTF">2021-05-13T08:36:24Z</dcterms:created>
  <dcterms:modified xsi:type="dcterms:W3CDTF">2021-05-14T08:00:48Z</dcterms:modified>
</cp:coreProperties>
</file>